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3.png"/><Relationship Id="rId7" Type="http://schemas.openxmlformats.org/officeDocument/2006/relationships/image" Target="../media/image81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14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image" Target="../media/image3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7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3.png"/><Relationship Id="rId10" Type="http://schemas.openxmlformats.org/officeDocument/2006/relationships/image" Target="../media/image63.png"/><Relationship Id="rId4" Type="http://schemas.openxmlformats.org/officeDocument/2006/relationships/image" Target="../media/image58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9.png"/><Relationship Id="rId7" Type="http://schemas.openxmlformats.org/officeDocument/2006/relationships/image" Target="../media/image72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3.png"/><Relationship Id="rId9" Type="http://schemas.openxmlformats.org/officeDocument/2006/relationships/image" Target="../media/image7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87F85B-67D9-4710-9C54-288221BAA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07" y="1154219"/>
            <a:ext cx="7547502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8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247707" cy="649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04479" y="1758462"/>
            <a:ext cx="395852" cy="75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D07253E-A50A-4AD9-B9C2-DF757B558F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2203" y="1505887"/>
            <a:ext cx="175580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6E022B-82D0-4679-8C91-8EA663D65B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4254" y="2595625"/>
            <a:ext cx="129246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3EB9CB4-52D3-4648-B414-0578A920A9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4386" y="3582561"/>
            <a:ext cx="178018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EA5817-00DA-445D-901A-1F716A0148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1174" y="4547555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9657AA-26EF-4A0D-A323-43B9399A9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5" y="1041511"/>
            <a:ext cx="8315665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>
                <a:latin typeface="+mn-lt"/>
              </a:rPr>
              <a:t>Week </a:t>
            </a:r>
            <a:r>
              <a:rPr lang="en-GB" dirty="0">
                <a:latin typeface="+mn-lt"/>
              </a:rPr>
              <a:t>9</a:t>
            </a:r>
            <a:r>
              <a:rPr lang="en-GB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7"/>
            <a:ext cx="639593" cy="75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44189" y="1834096"/>
            <a:ext cx="456141" cy="175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D1CA9CE0-CD57-44D6-A216-450C7F41FC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353" y="1136765"/>
            <a:ext cx="1828959" cy="13412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EEBD8F-6593-4D3C-BF00-8673CBA660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4167" y="1562112"/>
            <a:ext cx="1780186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29E670D-A834-4B0F-B501-0A3181CC1C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8506" y="3120261"/>
            <a:ext cx="2536156" cy="7498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94E10F3-9599-434D-8150-AFEE503E94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5617" y="3206277"/>
            <a:ext cx="1322947" cy="6462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0982273-8D81-43A0-8C26-3CC4B9F523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4782" y="3774853"/>
            <a:ext cx="1322947" cy="6462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E7C2F83-9B28-42CD-89FD-7664B8DC8F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8537" y="3065391"/>
            <a:ext cx="1774090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A166197-2351-4CD7-ABE1-A918B0E4A6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66187" y="4352947"/>
            <a:ext cx="1774090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1DA0A43-2E12-4BF5-B45E-1907BA1DBB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42497" y="5401949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EBFB73-C45A-4ED1-8B4A-B4F307C0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46" y="1203767"/>
            <a:ext cx="7907197" cy="44504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8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309036"/>
            <a:ext cx="390553" cy="525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551147" y="1834095"/>
            <a:ext cx="49182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47320B23-0A4A-4E5F-9BA1-0EC620A3B4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545" y="2156256"/>
            <a:ext cx="72243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0694C2-FA6C-4130-ACAD-4C922BFBF9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379" y="2747682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D6FB23-B8C0-4983-B748-5A63F3A404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9747" y="3706205"/>
            <a:ext cx="1621677" cy="5243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B4CFE5-B116-4026-A478-C299B5EC89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6444" y="479462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05E6F7-B2C3-4B3A-AC5F-E4ADCE25F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09" y="1128671"/>
            <a:ext cx="7931583" cy="502963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8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128671"/>
            <a:ext cx="192232" cy="705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30" y="1834096"/>
            <a:ext cx="538646" cy="49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2434001-0CD2-43B3-912D-4980F3B2B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8251" y="1834096"/>
            <a:ext cx="2536156" cy="7498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7EDEA0-4AB8-408C-B6A7-DB57F847C0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8450" y="2583969"/>
            <a:ext cx="1322947" cy="646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4CE2D81-1825-427E-A903-8A36B89747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7725" y="1935417"/>
            <a:ext cx="1322947" cy="6462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AD840FB-7711-4C50-8505-05F43444C5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6760" y="1846755"/>
            <a:ext cx="1774090" cy="8596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5641905-AC19-4549-98D5-A2F12AB1BA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99725" y="3021361"/>
            <a:ext cx="1780186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09DA606-01D3-4E26-8BD1-BC3E987EF5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90588" y="4276352"/>
            <a:ext cx="1780186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B794E99-6E74-43EA-8E0A-78E6C9E10B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8894" y="5298696"/>
            <a:ext cx="160338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465CBB-B054-4C73-A060-B4E0A2F85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120262"/>
            <a:ext cx="8163252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8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008219" y="1834096"/>
            <a:ext cx="581601" cy="370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264769" y="1492180"/>
            <a:ext cx="335561" cy="341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91BB9CD-1BD5-453A-900A-6D6167CC5C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6027" y="1746643"/>
            <a:ext cx="2536156" cy="74987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F22705A-1C13-4F12-B733-8B959F71C4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2452" y="1750289"/>
            <a:ext cx="2078916" cy="7498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B155B52-397F-4D47-B9FD-9B98FDB221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8579" y="2513274"/>
            <a:ext cx="1322947" cy="6462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11C2180-CC8F-44AD-BF0C-2496C3B6B9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4917" y="1802110"/>
            <a:ext cx="1322947" cy="64623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5243A0-1F0A-4D79-A21A-197EE2DD62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2243" y="1746643"/>
            <a:ext cx="1780186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52B4C7F-6116-4ADC-8496-181B7CC9B6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3858" y="3506216"/>
            <a:ext cx="1780186" cy="85961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C9F1CCE-ECE7-4530-8EBD-352D905AD0D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24820" y="4463522"/>
            <a:ext cx="2036240" cy="8596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0A8E4C5-93D2-4FFE-9CEF-FD6C8FC5D86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25158" y="5887066"/>
            <a:ext cx="399932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0014E8-BFCB-4343-B99F-4CC8C26EE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5" y="1099006"/>
            <a:ext cx="8315665" cy="476748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8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7"/>
            <a:ext cx="746687" cy="85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84382" y="1834096"/>
            <a:ext cx="415948" cy="180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1D81285-8992-4F76-ABB1-2AA6EDDDB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13" y="1778040"/>
            <a:ext cx="2536156" cy="7437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C8B932-9EE9-47F7-9BDE-6F1286B177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9550" y="2541157"/>
            <a:ext cx="1322947" cy="646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31EF9A-4979-4BBB-B5CE-CF0A05FD23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2403" y="1854240"/>
            <a:ext cx="1322947" cy="6462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2B6056A-32A8-4DB8-8709-B5AC05E47A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1812" y="1763928"/>
            <a:ext cx="1774090" cy="8596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93997AF-DB94-4911-BF86-5CA503B72F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90589" y="2999194"/>
            <a:ext cx="1780186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514B617-4235-4758-A5FD-BB54C54E72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59586" y="4108189"/>
            <a:ext cx="1621677" cy="5243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EA935E-6186-4119-90A4-A9EB0B7218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42497" y="5006880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7C034D-EDCB-47C4-A102-8A1D7516C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64088"/>
            <a:ext cx="7547502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8589818" y="1193533"/>
            <a:ext cx="0" cy="640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415495" y="1537398"/>
            <a:ext cx="184836" cy="296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B83129E-2D9D-47E7-B5EB-6C85D7021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4486" y="1318336"/>
            <a:ext cx="1743607" cy="15607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763B76-A080-4DFB-B3F3-AF0E065608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8629" y="1834095"/>
            <a:ext cx="1292464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792C3B-218C-47ED-996B-40191E9C91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7175" y="3245164"/>
            <a:ext cx="135952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8D6E4F-DC19-481A-BEE7-9CD0C2FE40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5946" y="4470104"/>
            <a:ext cx="1774090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DECEF4-679F-4DBC-B9C4-E50234180E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55946" y="542545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C788D36B-12B9-4CBA-B879-A37ECD3ED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640" y="3429000"/>
            <a:ext cx="2530059" cy="74377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720352D-3F15-49C1-B09E-AE0A62E80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03" y="1090144"/>
            <a:ext cx="7907197" cy="54259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7863840" y="1834096"/>
            <a:ext cx="725978" cy="244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29" y="1834095"/>
            <a:ext cx="67421" cy="424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12292" y="2284157"/>
            <a:ext cx="138996" cy="123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C6B6E4-C822-4ED4-BD01-EE15747080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1614" y="1865139"/>
            <a:ext cx="725487" cy="5364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06A9C0-D04B-4311-8729-FA7879BA4A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7176" y="1629422"/>
            <a:ext cx="762066" cy="5364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AAD54B1-7FE3-4731-B914-D383F100E2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9743" y="2379935"/>
            <a:ext cx="762066" cy="54259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07AFF9-F40C-40CB-9CC4-E6D1AF2C18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88059" y="1843801"/>
            <a:ext cx="1542422" cy="5791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DA24452-FB06-4D57-9036-87ECD3CFB6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49598" y="1653338"/>
            <a:ext cx="1780186" cy="8596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E76042D-22EA-46AA-AACF-EA24B1CD81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2222" y="3429000"/>
            <a:ext cx="2219136" cy="74987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5E49534-98ED-45FF-B4E4-6DC7EDB323D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09481" y="4084407"/>
            <a:ext cx="1322947" cy="6462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9957674-C849-4165-9F72-4D770881251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69242" y="3491218"/>
            <a:ext cx="1322947" cy="64623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E59A9FA-9379-4498-B0FF-F7BFCB359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91921" y="3356610"/>
            <a:ext cx="1774090" cy="8596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847A66E-D59C-4C5C-BDD2-D6A731D3E9A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27776" y="4535581"/>
            <a:ext cx="1621677" cy="52430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6F5B7FA-1714-46F0-8BEA-2AAC84D5403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14694" y="5503987"/>
            <a:ext cx="1621677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05C51767-326B-43E9-ADBC-EB81C31D8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605" y="2824119"/>
            <a:ext cx="1902117" cy="145707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5BC4294-BA40-42D6-9A43-41DA5A38B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4209" y="1709769"/>
            <a:ext cx="1786283" cy="8047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E51A7-F903-4E9C-A56C-25E44176E3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17" y="1092172"/>
            <a:ext cx="7931583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8589818" y="1834096"/>
            <a:ext cx="458723" cy="532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91500" y="1834096"/>
            <a:ext cx="408830" cy="140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4339975" y="1731274"/>
            <a:ext cx="0" cy="7827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244282" y="2418818"/>
            <a:ext cx="95693" cy="95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EC0AA8-06F8-42D8-88E5-19320BEAF0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5597" y="1971409"/>
            <a:ext cx="725487" cy="5425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550E8C7-1CCF-49E5-A986-ED666C5E9A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3973" y="1760851"/>
            <a:ext cx="725487" cy="54259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6550CE8-FA84-4A63-948B-A53609A625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1907" y="2440442"/>
            <a:ext cx="762066" cy="53649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309E13-F75E-418B-BDF7-B26EFAF753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0380" y="1781543"/>
            <a:ext cx="1780186" cy="8596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E76A142-A29B-4517-BB54-053B390716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18286" y="2824119"/>
            <a:ext cx="1322947" cy="6462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4675F71-57BC-4C7A-BF96-4014246D067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95464" y="3907850"/>
            <a:ext cx="1322947" cy="6462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2D61CDF-91EE-4EBF-9441-D27EC4455B6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30479" y="3371355"/>
            <a:ext cx="1310754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635505D-9D93-4E50-8616-9A0103F706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6039" y="4449593"/>
            <a:ext cx="1774090" cy="85961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B1DFB52-4435-4136-9B07-73D81B3976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95909" y="5428631"/>
            <a:ext cx="130465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84A497B-EC89-4AC2-8BD6-C561E4F9F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815" y="1877519"/>
            <a:ext cx="1883827" cy="8230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72AFB0-FE92-404D-8B2B-3170CD38A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76" y="1032494"/>
            <a:ext cx="8108383" cy="54259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9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8325059" y="1289785"/>
            <a:ext cx="264760" cy="544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00330" y="1834095"/>
            <a:ext cx="41252" cy="431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 flipH="1" flipV="1">
            <a:off x="5146631" y="1877519"/>
            <a:ext cx="9255" cy="76465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53947" y="2574335"/>
            <a:ext cx="108197" cy="1081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riol Regular" panose="02000506040000020003" pitchFamily="2" charset="0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75C17DA-638E-4D61-89A5-D02B8D4A0B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6631" y="2060967"/>
            <a:ext cx="737680" cy="5425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22A5BED-0C3D-49E7-8344-0FF1C162B2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8977" y="2131927"/>
            <a:ext cx="725487" cy="53649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7089F42-5633-400F-9A70-B1EEF6DC52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0596" y="2699464"/>
            <a:ext cx="762066" cy="5425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F33F774-EBB9-4E2E-B529-2A767AAC43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7378" y="1926081"/>
            <a:ext cx="1774090" cy="8596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0943393-4EB1-46C7-8ACB-9C18D63EF6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4423" y="3107825"/>
            <a:ext cx="1146147" cy="85961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42A8F12-9EE8-44A9-9DCF-A5E592093D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78893" y="4487918"/>
            <a:ext cx="1621677" cy="51820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32F779-1EBE-49BB-96DF-497CE6155A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90748" y="5478627"/>
            <a:ext cx="1883827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F388F1-5C66-4A0D-93BF-5B2D5B2E63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7C07AA-B832-4357-910D-E8BD2F170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B56863-7EB1-4593-BD27-3A0DF935DFC9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921e149-a19a-41e8-bd6b-88f26a4330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Bariol</vt:lpstr>
      <vt:lpstr>Bariol Regular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47</cp:revision>
  <dcterms:created xsi:type="dcterms:W3CDTF">2019-10-15T10:24:11Z</dcterms:created>
  <dcterms:modified xsi:type="dcterms:W3CDTF">2020-07-09T11:11:30Z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